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9" r:id="rId3"/>
    <p:sldId id="270" r:id="rId4"/>
    <p:sldId id="260" r:id="rId5"/>
    <p:sldId id="261" r:id="rId6"/>
    <p:sldId id="262" r:id="rId7"/>
    <p:sldId id="279" r:id="rId8"/>
    <p:sldId id="280" r:id="rId9"/>
    <p:sldId id="263" r:id="rId10"/>
    <p:sldId id="264" r:id="rId11"/>
    <p:sldId id="265" r:id="rId12"/>
    <p:sldId id="266" r:id="rId13"/>
    <p:sldId id="267" r:id="rId14"/>
    <p:sldId id="268" r:id="rId15"/>
    <p:sldId id="271" r:id="rId16"/>
    <p:sldId id="272" r:id="rId17"/>
    <p:sldId id="278" r:id="rId18"/>
    <p:sldId id="273" r:id="rId19"/>
    <p:sldId id="276" r:id="rId20"/>
    <p:sldId id="277"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E947B2E-0B7D-4A73-88AD-39B1A409759E}" type="datetimeFigureOut">
              <a:rPr lang="en-US" smtClean="0"/>
              <a:pPr/>
              <a:t>9/27/2024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845447-DB92-4891-B576-ECA73154FF8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E947B2E-0B7D-4A73-88AD-39B1A409759E}" type="datetimeFigureOut">
              <a:rPr lang="en-US" smtClean="0"/>
              <a:pPr/>
              <a:t>9/27/2024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845447-DB92-4891-B576-ECA73154FF8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E947B2E-0B7D-4A73-88AD-39B1A409759E}" type="datetimeFigureOut">
              <a:rPr lang="en-US" smtClean="0"/>
              <a:pPr/>
              <a:t>9/27/2024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845447-DB92-4891-B576-ECA73154FF8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E947B2E-0B7D-4A73-88AD-39B1A409759E}" type="datetimeFigureOut">
              <a:rPr lang="en-US" smtClean="0"/>
              <a:pPr/>
              <a:t>9/27/2024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845447-DB92-4891-B576-ECA73154FF8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E947B2E-0B7D-4A73-88AD-39B1A409759E}" type="datetimeFigureOut">
              <a:rPr lang="en-US" smtClean="0"/>
              <a:pPr/>
              <a:t>9/27/2024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845447-DB92-4891-B576-ECA73154FF8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E947B2E-0B7D-4A73-88AD-39B1A409759E}" type="datetimeFigureOut">
              <a:rPr lang="en-US" smtClean="0"/>
              <a:pPr/>
              <a:t>9/27/2024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845447-DB92-4891-B576-ECA73154FF8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E947B2E-0B7D-4A73-88AD-39B1A409759E}" type="datetimeFigureOut">
              <a:rPr lang="en-US" smtClean="0"/>
              <a:pPr/>
              <a:t>9/27/2024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3845447-DB92-4891-B576-ECA73154FF8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E947B2E-0B7D-4A73-88AD-39B1A409759E}" type="datetimeFigureOut">
              <a:rPr lang="en-US" smtClean="0"/>
              <a:pPr/>
              <a:t>9/27/2024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3845447-DB92-4891-B576-ECA73154FF8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947B2E-0B7D-4A73-88AD-39B1A409759E}" type="datetimeFigureOut">
              <a:rPr lang="en-US" smtClean="0"/>
              <a:pPr/>
              <a:t>9/27/2024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3845447-DB92-4891-B576-ECA73154FF8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E947B2E-0B7D-4A73-88AD-39B1A409759E}" type="datetimeFigureOut">
              <a:rPr lang="en-US" smtClean="0"/>
              <a:pPr/>
              <a:t>9/27/2024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845447-DB92-4891-B576-ECA73154FF8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E947B2E-0B7D-4A73-88AD-39B1A409759E}" type="datetimeFigureOut">
              <a:rPr lang="en-US" smtClean="0"/>
              <a:pPr/>
              <a:t>9/27/2024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845447-DB92-4891-B576-ECA73154FF8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947B2E-0B7D-4A73-88AD-39B1A409759E}" type="datetimeFigureOut">
              <a:rPr lang="en-US" smtClean="0"/>
              <a:pPr/>
              <a:t>9/27/2024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845447-DB92-4891-B576-ECA73154FF8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7999"/>
          </a:xfrm>
          <a:prstGeom prst="rect">
            <a:avLst/>
          </a:prstGeom>
        </p:spPr>
      </p:pic>
      <p:sp>
        <p:nvSpPr>
          <p:cNvPr id="2" name="Title 1"/>
          <p:cNvSpPr>
            <a:spLocks noGrp="1"/>
          </p:cNvSpPr>
          <p:nvPr>
            <p:ph type="ctrTitle"/>
          </p:nvPr>
        </p:nvSpPr>
        <p:spPr>
          <a:xfrm>
            <a:off x="714348" y="1142984"/>
            <a:ext cx="7772400" cy="1470025"/>
          </a:xfrm>
        </p:spPr>
        <p:txBody>
          <a:bodyPr/>
          <a:lstStyle/>
          <a:p>
            <a:r>
              <a:rPr lang="en-US" dirty="0" smtClean="0"/>
              <a:t>Presentation on</a:t>
            </a:r>
            <a:br>
              <a:rPr lang="en-US" dirty="0" smtClean="0"/>
            </a:br>
            <a:r>
              <a:rPr lang="en-US" dirty="0" smtClean="0"/>
              <a:t>E-Commerce (online shopping)</a:t>
            </a:r>
            <a:endParaRPr lang="en-US" dirty="0"/>
          </a:p>
        </p:txBody>
      </p:sp>
      <p:pic>
        <p:nvPicPr>
          <p:cNvPr id="7" name="Picture 6" descr="e-commerce-website-design-500x500.png"/>
          <p:cNvPicPr>
            <a:picLocks noChangeAspect="1"/>
          </p:cNvPicPr>
          <p:nvPr/>
        </p:nvPicPr>
        <p:blipFill>
          <a:blip r:embed="rId3"/>
          <a:stretch>
            <a:fillRect/>
          </a:stretch>
        </p:blipFill>
        <p:spPr>
          <a:xfrm>
            <a:off x="1071538" y="2714620"/>
            <a:ext cx="7009666" cy="2786082"/>
          </a:xfrm>
          <a:prstGeom prst="rect">
            <a:avLst/>
          </a:prstGeom>
          <a:ln>
            <a:noFill/>
          </a:ln>
          <a:effectLst>
            <a:softEdge rad="112500"/>
          </a:effectLst>
        </p:spPr>
      </p:pic>
      <p:sp>
        <p:nvSpPr>
          <p:cNvPr id="9" name="TextBox 8"/>
          <p:cNvSpPr txBox="1"/>
          <p:nvPr/>
        </p:nvSpPr>
        <p:spPr>
          <a:xfrm>
            <a:off x="1142976" y="5786454"/>
            <a:ext cx="6858048" cy="738664"/>
          </a:xfrm>
          <a:prstGeom prst="rect">
            <a:avLst/>
          </a:prstGeom>
          <a:noFill/>
        </p:spPr>
        <p:txBody>
          <a:bodyPr wrap="square" rtlCol="0">
            <a:spAutoFit/>
          </a:bodyPr>
          <a:lstStyle/>
          <a:p>
            <a:pPr algn="ctr"/>
            <a:r>
              <a:rPr lang="en-US" sz="2400" b="1" dirty="0" err="1" smtClean="0"/>
              <a:t>Debadrita</a:t>
            </a:r>
            <a:r>
              <a:rPr lang="en-US" sz="2400" b="1" dirty="0" smtClean="0"/>
              <a:t> Paul</a:t>
            </a:r>
          </a:p>
          <a:p>
            <a:pPr algn="ctr"/>
            <a:r>
              <a:rPr lang="en-US" dirty="0" err="1" smtClean="0"/>
              <a:t>I.T.Vedant</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a:xfrm>
            <a:off x="457200" y="274638"/>
            <a:ext cx="1543032" cy="5869006"/>
          </a:xfrm>
        </p:spPr>
        <p:txBody>
          <a:bodyPr vert="vert270"/>
          <a:lstStyle/>
          <a:p>
            <a:r>
              <a:rPr lang="en-US" dirty="0" smtClean="0"/>
              <a:t>Home Page</a:t>
            </a:r>
            <a:endParaRPr lang="en-US" dirty="0"/>
          </a:p>
        </p:txBody>
      </p:sp>
      <p:pic>
        <p:nvPicPr>
          <p:cNvPr id="6" name="Picture 5" descr="homepage.png"/>
          <p:cNvPicPr>
            <a:picLocks noChangeAspect="1"/>
          </p:cNvPicPr>
          <p:nvPr/>
        </p:nvPicPr>
        <p:blipFill>
          <a:blip r:embed="rId3" cstate="print"/>
          <a:stretch>
            <a:fillRect/>
          </a:stretch>
        </p:blipFill>
        <p:spPr>
          <a:xfrm>
            <a:off x="3071802" y="357166"/>
            <a:ext cx="3305628" cy="600079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a:xfrm>
            <a:off x="457200" y="274638"/>
            <a:ext cx="1543032" cy="6226196"/>
          </a:xfrm>
        </p:spPr>
        <p:txBody>
          <a:bodyPr vert="vert270">
            <a:normAutofit/>
          </a:bodyPr>
          <a:lstStyle/>
          <a:p>
            <a:r>
              <a:rPr lang="en-US" dirty="0" smtClean="0"/>
              <a:t>Categorized Product</a:t>
            </a:r>
            <a:endParaRPr lang="en-US" dirty="0"/>
          </a:p>
        </p:txBody>
      </p:sp>
      <p:pic>
        <p:nvPicPr>
          <p:cNvPr id="7" name="Picture 6" descr="categorised product.png"/>
          <p:cNvPicPr>
            <a:picLocks noChangeAspect="1"/>
          </p:cNvPicPr>
          <p:nvPr/>
        </p:nvPicPr>
        <p:blipFill>
          <a:blip r:embed="rId3" cstate="print"/>
          <a:stretch>
            <a:fillRect/>
          </a:stretch>
        </p:blipFill>
        <p:spPr>
          <a:xfrm>
            <a:off x="2428861" y="357166"/>
            <a:ext cx="4357717" cy="613780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a:xfrm>
            <a:off x="457200" y="274638"/>
            <a:ext cx="1400156" cy="6154758"/>
          </a:xfrm>
        </p:spPr>
        <p:txBody>
          <a:bodyPr vert="vert270"/>
          <a:lstStyle/>
          <a:p>
            <a:r>
              <a:rPr lang="en-US" dirty="0" smtClean="0"/>
              <a:t>Product Details</a:t>
            </a:r>
            <a:endParaRPr lang="en-US" dirty="0"/>
          </a:p>
        </p:txBody>
      </p:sp>
      <p:pic>
        <p:nvPicPr>
          <p:cNvPr id="6" name="Picture 5" descr="product details.png"/>
          <p:cNvPicPr>
            <a:picLocks noChangeAspect="1"/>
          </p:cNvPicPr>
          <p:nvPr/>
        </p:nvPicPr>
        <p:blipFill>
          <a:blip r:embed="rId3"/>
          <a:stretch>
            <a:fillRect/>
          </a:stretch>
        </p:blipFill>
        <p:spPr>
          <a:xfrm>
            <a:off x="2428860" y="428604"/>
            <a:ext cx="5230078" cy="600079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pic>
        <p:nvPicPr>
          <p:cNvPr id="5" name="Picture 4" descr="screenshot-localhost_8000-2024_09_21-23_24_59.png"/>
          <p:cNvPicPr>
            <a:picLocks noChangeAspect="1"/>
          </p:cNvPicPr>
          <p:nvPr/>
        </p:nvPicPr>
        <p:blipFill>
          <a:blip r:embed="rId3"/>
          <a:stretch>
            <a:fillRect/>
          </a:stretch>
        </p:blipFill>
        <p:spPr>
          <a:xfrm>
            <a:off x="357158" y="1785926"/>
            <a:ext cx="8358246" cy="4290852"/>
          </a:xfrm>
          <a:prstGeom prst="rect">
            <a:avLst/>
          </a:prstGeom>
        </p:spPr>
      </p:pic>
      <p:sp>
        <p:nvSpPr>
          <p:cNvPr id="6" name="Title 5"/>
          <p:cNvSpPr>
            <a:spLocks noGrp="1"/>
          </p:cNvSpPr>
          <p:nvPr>
            <p:ph type="title"/>
          </p:nvPr>
        </p:nvSpPr>
        <p:spPr/>
        <p:txBody>
          <a:bodyPr/>
          <a:lstStyle/>
          <a:p>
            <a:pPr algn="l"/>
            <a:r>
              <a:rPr lang="en-US" dirty="0" smtClean="0"/>
              <a:t>Admin Panel of show categories</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p:txBody>
          <a:bodyPr/>
          <a:lstStyle/>
          <a:p>
            <a:pPr algn="l"/>
            <a:r>
              <a:rPr lang="en-US" dirty="0" smtClean="0"/>
              <a:t>Admin Panel of show slider</a:t>
            </a:r>
            <a:endParaRPr lang="en-US" dirty="0"/>
          </a:p>
        </p:txBody>
      </p:sp>
      <p:pic>
        <p:nvPicPr>
          <p:cNvPr id="6" name="Picture 5" descr="screenshot-localhost_8000-2024_09_21-23_57_20.png"/>
          <p:cNvPicPr>
            <a:picLocks noChangeAspect="1"/>
          </p:cNvPicPr>
          <p:nvPr/>
        </p:nvPicPr>
        <p:blipFill>
          <a:blip r:embed="rId3"/>
          <a:stretch>
            <a:fillRect/>
          </a:stretch>
        </p:blipFill>
        <p:spPr>
          <a:xfrm>
            <a:off x="500034" y="2143116"/>
            <a:ext cx="8286808" cy="429085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dirty="0" smtClean="0"/>
              <a:t>Admin Panel of show products</a:t>
            </a:r>
            <a:endParaRPr lang="en-US" dirty="0"/>
          </a:p>
        </p:txBody>
      </p:sp>
      <p:pic>
        <p:nvPicPr>
          <p:cNvPr id="4" name="Picture 3" descr="screenshot-localhost_8000-2024_09_21-23_57_58.png"/>
          <p:cNvPicPr>
            <a:picLocks noChangeAspect="1"/>
          </p:cNvPicPr>
          <p:nvPr/>
        </p:nvPicPr>
        <p:blipFill>
          <a:blip r:embed="rId3"/>
          <a:stretch>
            <a:fillRect/>
          </a:stretch>
        </p:blipFill>
        <p:spPr>
          <a:xfrm>
            <a:off x="1490412" y="1857364"/>
            <a:ext cx="6163176" cy="457203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dirty="0" smtClean="0"/>
              <a:t>Database Module</a:t>
            </a:r>
            <a:endParaRPr lang="en-US" dirty="0"/>
          </a:p>
        </p:txBody>
      </p:sp>
      <p:pic>
        <p:nvPicPr>
          <p:cNvPr id="2050" name="Picture 2"/>
          <p:cNvPicPr>
            <a:picLocks noChangeAspect="1" noChangeArrowheads="1"/>
          </p:cNvPicPr>
          <p:nvPr/>
        </p:nvPicPr>
        <p:blipFill>
          <a:blip r:embed="rId3"/>
          <a:srcRect/>
          <a:stretch>
            <a:fillRect/>
          </a:stretch>
        </p:blipFill>
        <p:spPr bwMode="auto">
          <a:xfrm>
            <a:off x="357158" y="1643050"/>
            <a:ext cx="8358246" cy="4786346"/>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a:xfrm>
            <a:off x="571472" y="2571744"/>
            <a:ext cx="8229600" cy="1143000"/>
          </a:xfrm>
        </p:spPr>
        <p:txBody>
          <a:bodyPr>
            <a:normAutofit/>
          </a:bodyPr>
          <a:lstStyle/>
          <a:p>
            <a:r>
              <a:rPr lang="en-US" dirty="0" smtClean="0"/>
              <a:t>Live Demo</a:t>
            </a:r>
            <a:endParaRPr lang="en-US" dirty="0"/>
          </a:p>
        </p:txBody>
      </p:sp>
      <p:sp>
        <p:nvSpPr>
          <p:cNvPr id="6" name="TextBox 5"/>
          <p:cNvSpPr txBox="1"/>
          <p:nvPr/>
        </p:nvSpPr>
        <p:spPr>
          <a:xfrm>
            <a:off x="928662" y="5214950"/>
            <a:ext cx="7786742" cy="369332"/>
          </a:xfrm>
          <a:prstGeom prst="rect">
            <a:avLst/>
          </a:prstGeom>
          <a:noFill/>
        </p:spPr>
        <p:txBody>
          <a:bodyPr wrap="square" rtlCol="0">
            <a:spAutoFit/>
          </a:bodyPr>
          <a:lstStyle/>
          <a:p>
            <a:pPr algn="ctr"/>
            <a:r>
              <a:rPr lang="en-US" dirty="0" smtClean="0"/>
              <a:t>Github Link: https://github.com/Debadrita-rgb/Home-decor</a:t>
            </a: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p:txBody>
          <a:bodyPr/>
          <a:lstStyle/>
          <a:p>
            <a:pPr algn="l"/>
            <a:r>
              <a:rPr lang="en-US" dirty="0" smtClean="0"/>
              <a:t>Future Scope</a:t>
            </a:r>
            <a:endParaRPr lang="en-US" dirty="0"/>
          </a:p>
        </p:txBody>
      </p:sp>
      <p:sp>
        <p:nvSpPr>
          <p:cNvPr id="4" name="Content Placeholder 3"/>
          <p:cNvSpPr>
            <a:spLocks noGrp="1"/>
          </p:cNvSpPr>
          <p:nvPr>
            <p:ph idx="1"/>
          </p:nvPr>
        </p:nvSpPr>
        <p:spPr/>
        <p:txBody>
          <a:bodyPr/>
          <a:lstStyle/>
          <a:p>
            <a:r>
              <a:rPr lang="en-US" dirty="0" smtClean="0"/>
              <a:t>The user could subscribe for price alerts which would enable them to receive messages when price for products fall below a particular level.</a:t>
            </a:r>
          </a:p>
          <a:p>
            <a:r>
              <a:rPr lang="en-US" dirty="0" smtClean="0"/>
              <a:t>User can have multiple shipping and billing information saved. During checkout can use drag and drop feature to select shipping and billing information</a:t>
            </a: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p:txBody>
          <a:bodyPr/>
          <a:lstStyle/>
          <a:p>
            <a:pPr algn="l"/>
            <a:r>
              <a:rPr lang="en-US" dirty="0" smtClean="0"/>
              <a:t>Conclusion</a:t>
            </a:r>
            <a:endParaRPr lang="en-US" dirty="0"/>
          </a:p>
        </p:txBody>
      </p:sp>
      <p:sp>
        <p:nvSpPr>
          <p:cNvPr id="4" name="Content Placeholder 3"/>
          <p:cNvSpPr>
            <a:spLocks noGrp="1"/>
          </p:cNvSpPr>
          <p:nvPr>
            <p:ph idx="1"/>
          </p:nvPr>
        </p:nvSpPr>
        <p:spPr/>
        <p:txBody>
          <a:bodyPr>
            <a:normAutofit fontScale="92500" lnSpcReduction="10000"/>
          </a:bodyPr>
          <a:lstStyle/>
          <a:p>
            <a:pPr>
              <a:buNone/>
            </a:pPr>
            <a:r>
              <a:rPr lang="en-US" dirty="0" smtClean="0"/>
              <a:t>    This project helped us in gaining valuable information and practical knowledge on several topics like HTML5,CSS3, usage of responsive bootstrap, django and management of database of  MySQL. The entire system is secured. Also the projects helped us understanding about development phases of a project and software development life cycle. I’m successfully design this project with in time and all the modules are working better than my expectation.</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ue-curve-frame-template_53876-116707.jpg"/>
          <p:cNvPicPr>
            <a:picLocks noChangeAspect="1"/>
          </p:cNvPicPr>
          <p:nvPr/>
        </p:nvPicPr>
        <p:blipFill>
          <a:blip r:embed="rId2"/>
          <a:stretch>
            <a:fillRect/>
          </a:stretch>
        </p:blipFill>
        <p:spPr>
          <a:xfrm>
            <a:off x="-1" y="0"/>
            <a:ext cx="9144001" cy="6858000"/>
          </a:xfrm>
          <a:prstGeom prst="rect">
            <a:avLst/>
          </a:prstGeom>
        </p:spPr>
      </p:pic>
      <p:sp>
        <p:nvSpPr>
          <p:cNvPr id="3" name="Title 2"/>
          <p:cNvSpPr>
            <a:spLocks noGrp="1"/>
          </p:cNvSpPr>
          <p:nvPr>
            <p:ph type="title"/>
          </p:nvPr>
        </p:nvSpPr>
        <p:spPr/>
        <p:txBody>
          <a:bodyPr/>
          <a:lstStyle/>
          <a:p>
            <a:r>
              <a:rPr lang="en-US" dirty="0" smtClean="0"/>
              <a:t>Overview</a:t>
            </a:r>
            <a:endParaRPr lang="en-US" dirty="0"/>
          </a:p>
        </p:txBody>
      </p:sp>
      <p:sp>
        <p:nvSpPr>
          <p:cNvPr id="4" name="Content Placeholder 3"/>
          <p:cNvSpPr>
            <a:spLocks noGrp="1"/>
          </p:cNvSpPr>
          <p:nvPr>
            <p:ph idx="1"/>
          </p:nvPr>
        </p:nvSpPr>
        <p:spPr/>
        <p:txBody>
          <a:bodyPr>
            <a:normAutofit fontScale="92500" lnSpcReduction="20000"/>
          </a:bodyPr>
          <a:lstStyle/>
          <a:p>
            <a:r>
              <a:rPr lang="en-US" dirty="0" smtClean="0"/>
              <a:t>Introduction</a:t>
            </a:r>
          </a:p>
          <a:p>
            <a:r>
              <a:rPr lang="en-US" dirty="0" smtClean="0"/>
              <a:t>Features</a:t>
            </a:r>
          </a:p>
          <a:p>
            <a:r>
              <a:rPr lang="en-US" dirty="0" smtClean="0"/>
              <a:t>Using Languages and Tools</a:t>
            </a:r>
          </a:p>
          <a:p>
            <a:r>
              <a:rPr lang="en-US" dirty="0" smtClean="0"/>
              <a:t>Feasibility</a:t>
            </a:r>
          </a:p>
          <a:p>
            <a:r>
              <a:rPr lang="en-US" dirty="0" smtClean="0"/>
              <a:t>Diagram</a:t>
            </a:r>
            <a:endParaRPr lang="en-US" dirty="0" smtClean="0"/>
          </a:p>
          <a:p>
            <a:r>
              <a:rPr lang="en-US" dirty="0" smtClean="0"/>
              <a:t>GUI-Graphical User Interface</a:t>
            </a:r>
          </a:p>
          <a:p>
            <a:r>
              <a:rPr lang="en-US" dirty="0" smtClean="0"/>
              <a:t>Database Module</a:t>
            </a:r>
          </a:p>
          <a:p>
            <a:r>
              <a:rPr lang="en-US" dirty="0" smtClean="0"/>
              <a:t>Future Scope</a:t>
            </a:r>
          </a:p>
          <a:p>
            <a:r>
              <a:rPr lang="en-US" dirty="0" smtClean="0"/>
              <a:t>Conclusion</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a:xfrm>
            <a:off x="500034" y="2857496"/>
            <a:ext cx="8229600" cy="1143000"/>
          </a:xfrm>
        </p:spPr>
        <p:txBody>
          <a:bodyPr/>
          <a:lstStyle/>
          <a:p>
            <a:r>
              <a:rPr lang="en-US" dirty="0" smtClean="0"/>
              <a:t>Thank You</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3" name="Title 2"/>
          <p:cNvSpPr>
            <a:spLocks noGrp="1"/>
          </p:cNvSpPr>
          <p:nvPr>
            <p:ph type="title"/>
          </p:nvPr>
        </p:nvSpPr>
        <p:spPr/>
        <p:txBody>
          <a:bodyPr/>
          <a:lstStyle/>
          <a:p>
            <a:pPr algn="l"/>
            <a:r>
              <a:rPr lang="en-US" dirty="0" smtClean="0"/>
              <a:t>Introduction</a:t>
            </a:r>
            <a:endParaRPr lang="en-US" dirty="0"/>
          </a:p>
        </p:txBody>
      </p:sp>
      <p:sp>
        <p:nvSpPr>
          <p:cNvPr id="4" name="Content Placeholder 3"/>
          <p:cNvSpPr>
            <a:spLocks noGrp="1"/>
          </p:cNvSpPr>
          <p:nvPr>
            <p:ph idx="1"/>
          </p:nvPr>
        </p:nvSpPr>
        <p:spPr/>
        <p:txBody>
          <a:bodyPr>
            <a:normAutofit fontScale="85000" lnSpcReduction="10000"/>
          </a:bodyPr>
          <a:lstStyle/>
          <a:p>
            <a:r>
              <a:rPr lang="en-US" dirty="0" smtClean="0"/>
              <a:t>E-commerce is the simple shopping solution. It’s full featured application and shopping cart system that bends over backwards to give you the flexibility you need to run the online store. The basic concept of the application is to allow the customers to shop virtually using the internet and allow customers to buy the home decor items of their desire from this store</a:t>
            </a:r>
          </a:p>
          <a:p>
            <a:r>
              <a:rPr lang="en-US" dirty="0" smtClean="0"/>
              <a:t>Today our life is divided into two parts:</a:t>
            </a:r>
          </a:p>
          <a:p>
            <a:pPr lvl="1"/>
            <a:r>
              <a:rPr lang="en-US" dirty="0" smtClean="0"/>
              <a:t>Physical Life: We met everyone physically</a:t>
            </a:r>
          </a:p>
          <a:p>
            <a:pPr lvl="1"/>
            <a:r>
              <a:rPr lang="en-US" dirty="0" smtClean="0"/>
              <a:t>Virtual Life: We met people on a virtual world called ‘Internet’.</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a:xfrm>
            <a:off x="428596" y="0"/>
            <a:ext cx="8229600" cy="1143000"/>
          </a:xfrm>
        </p:spPr>
        <p:txBody>
          <a:bodyPr/>
          <a:lstStyle/>
          <a:p>
            <a:pPr algn="l"/>
            <a:r>
              <a:rPr lang="en-US" dirty="0" smtClean="0"/>
              <a:t>Features:</a:t>
            </a:r>
            <a:endParaRPr lang="en-US" dirty="0"/>
          </a:p>
        </p:txBody>
      </p:sp>
      <p:sp>
        <p:nvSpPr>
          <p:cNvPr id="6" name="Content Placeholder 5"/>
          <p:cNvSpPr>
            <a:spLocks noGrp="1"/>
          </p:cNvSpPr>
          <p:nvPr>
            <p:ph idx="1"/>
          </p:nvPr>
        </p:nvSpPr>
        <p:spPr/>
        <p:txBody>
          <a:bodyPr>
            <a:normAutofit fontScale="70000" lnSpcReduction="20000"/>
          </a:bodyPr>
          <a:lstStyle/>
          <a:p>
            <a:pPr>
              <a:buFont typeface="Wingdings" pitchFamily="2" charset="2"/>
              <a:buChar char="Ø"/>
            </a:pPr>
            <a:r>
              <a:rPr lang="en-US" dirty="0" smtClean="0"/>
              <a:t>Menu</a:t>
            </a:r>
          </a:p>
          <a:p>
            <a:pPr>
              <a:buFont typeface="Wingdings" pitchFamily="2" charset="2"/>
              <a:buChar char="Ø"/>
            </a:pPr>
            <a:r>
              <a:rPr lang="en-US" dirty="0" smtClean="0"/>
              <a:t>Catalog Browsing</a:t>
            </a:r>
          </a:p>
          <a:p>
            <a:pPr lvl="1">
              <a:buFont typeface="Wingdings" pitchFamily="2" charset="2"/>
              <a:buChar char="v"/>
            </a:pPr>
            <a:r>
              <a:rPr lang="en-US" dirty="0" smtClean="0"/>
              <a:t>Category List</a:t>
            </a:r>
          </a:p>
          <a:p>
            <a:pPr lvl="1">
              <a:buFont typeface="Wingdings" pitchFamily="2" charset="2"/>
              <a:buChar char="v"/>
            </a:pPr>
            <a:r>
              <a:rPr lang="en-US" dirty="0" smtClean="0"/>
              <a:t>Product List</a:t>
            </a:r>
          </a:p>
          <a:p>
            <a:pPr>
              <a:buFont typeface="Wingdings" pitchFamily="2" charset="2"/>
              <a:buChar char="Ø"/>
            </a:pPr>
            <a:r>
              <a:rPr lang="en-US" dirty="0" smtClean="0"/>
              <a:t>Catalogue Management</a:t>
            </a:r>
          </a:p>
          <a:p>
            <a:pPr>
              <a:buFont typeface="Wingdings" pitchFamily="2" charset="2"/>
              <a:buChar char="Ø"/>
            </a:pPr>
            <a:r>
              <a:rPr lang="en-US" dirty="0" smtClean="0"/>
              <a:t>Product Browsing</a:t>
            </a:r>
          </a:p>
          <a:p>
            <a:pPr lvl="1">
              <a:buFont typeface="Wingdings" pitchFamily="2" charset="2"/>
              <a:buChar char="v"/>
            </a:pPr>
            <a:r>
              <a:rPr lang="en-US" dirty="0" smtClean="0"/>
              <a:t>View Product Details</a:t>
            </a:r>
          </a:p>
          <a:p>
            <a:pPr lvl="1">
              <a:buFont typeface="Wingdings" pitchFamily="2" charset="2"/>
              <a:buChar char="v"/>
            </a:pPr>
            <a:r>
              <a:rPr lang="en-US" dirty="0" smtClean="0"/>
              <a:t>Add to cart and wish list</a:t>
            </a:r>
          </a:p>
          <a:p>
            <a:pPr>
              <a:buFont typeface="Wingdings" pitchFamily="2" charset="2"/>
              <a:buChar char="Ø"/>
            </a:pPr>
            <a:r>
              <a:rPr lang="en-US" dirty="0" smtClean="0"/>
              <a:t>Shopping Cart</a:t>
            </a:r>
          </a:p>
          <a:p>
            <a:pPr>
              <a:buFont typeface="Wingdings" pitchFamily="2" charset="2"/>
              <a:buChar char="Ø"/>
            </a:pPr>
            <a:r>
              <a:rPr lang="en-US" dirty="0" smtClean="0"/>
              <a:t>Check out</a:t>
            </a:r>
          </a:p>
          <a:p>
            <a:pPr>
              <a:buFont typeface="Wingdings" pitchFamily="2" charset="2"/>
              <a:buChar char="Ø"/>
            </a:pPr>
            <a:r>
              <a:rPr lang="en-US" dirty="0" smtClean="0"/>
              <a:t>Address Management </a:t>
            </a:r>
          </a:p>
          <a:p>
            <a:pPr>
              <a:buFont typeface="Wingdings" pitchFamily="2" charset="2"/>
              <a:buChar char="Ø"/>
            </a:pPr>
            <a:r>
              <a:rPr lang="en-US" dirty="0" smtClean="0"/>
              <a:t>Auto generated bill</a:t>
            </a:r>
          </a:p>
          <a:p>
            <a:pPr>
              <a:buFont typeface="Wingdings" pitchFamily="2" charset="2"/>
              <a:buChar char="Ø"/>
            </a:pPr>
            <a:r>
              <a:rPr lang="en-US" dirty="0" smtClean="0"/>
              <a:t>Payment Gateway</a:t>
            </a:r>
          </a:p>
          <a:p>
            <a:endParaRPr lang="en-US" dirty="0" smtClean="0"/>
          </a:p>
          <a:p>
            <a:pPr lvl="1"/>
            <a:endParaRPr lang="en-US" dirty="0" smtClean="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1" y="0"/>
            <a:ext cx="9144001" cy="6858000"/>
          </a:xfrm>
          <a:prstGeom prst="rect">
            <a:avLst/>
          </a:prstGeom>
        </p:spPr>
      </p:pic>
      <p:sp>
        <p:nvSpPr>
          <p:cNvPr id="10" name="Title 9"/>
          <p:cNvSpPr>
            <a:spLocks noGrp="1"/>
          </p:cNvSpPr>
          <p:nvPr>
            <p:ph type="title"/>
          </p:nvPr>
        </p:nvSpPr>
        <p:spPr/>
        <p:txBody>
          <a:bodyPr/>
          <a:lstStyle/>
          <a:p>
            <a:r>
              <a:rPr lang="en-US" dirty="0" smtClean="0"/>
              <a:t>Using Languages and Tools</a:t>
            </a:r>
            <a:endParaRPr lang="en-US" dirty="0"/>
          </a:p>
        </p:txBody>
      </p:sp>
      <p:sp>
        <p:nvSpPr>
          <p:cNvPr id="11" name="Text Placeholder 10"/>
          <p:cNvSpPr>
            <a:spLocks noGrp="1"/>
          </p:cNvSpPr>
          <p:nvPr>
            <p:ph type="body" idx="1"/>
          </p:nvPr>
        </p:nvSpPr>
        <p:spPr/>
        <p:txBody>
          <a:bodyPr/>
          <a:lstStyle/>
          <a:p>
            <a:r>
              <a:rPr lang="en-US" dirty="0" smtClean="0"/>
              <a:t>Languages</a:t>
            </a:r>
            <a:endParaRPr lang="en-US" dirty="0"/>
          </a:p>
        </p:txBody>
      </p:sp>
      <p:sp>
        <p:nvSpPr>
          <p:cNvPr id="12" name="Content Placeholder 11"/>
          <p:cNvSpPr>
            <a:spLocks noGrp="1"/>
          </p:cNvSpPr>
          <p:nvPr>
            <p:ph sz="half" idx="2"/>
          </p:nvPr>
        </p:nvSpPr>
        <p:spPr/>
        <p:txBody>
          <a:bodyPr/>
          <a:lstStyle/>
          <a:p>
            <a:r>
              <a:rPr lang="en-US" dirty="0" smtClean="0"/>
              <a:t>HTML5</a:t>
            </a:r>
          </a:p>
          <a:p>
            <a:r>
              <a:rPr lang="en-US" dirty="0" smtClean="0"/>
              <a:t>CSS3</a:t>
            </a:r>
          </a:p>
          <a:p>
            <a:r>
              <a:rPr lang="en-US" dirty="0" smtClean="0"/>
              <a:t>JavaScript</a:t>
            </a:r>
          </a:p>
          <a:p>
            <a:r>
              <a:rPr lang="en-US" dirty="0" smtClean="0"/>
              <a:t>Bootstrap</a:t>
            </a:r>
          </a:p>
          <a:p>
            <a:r>
              <a:rPr lang="en-US" dirty="0" err="1" smtClean="0"/>
              <a:t>Djnago</a:t>
            </a:r>
            <a:endParaRPr lang="en-US" dirty="0" smtClean="0"/>
          </a:p>
          <a:p>
            <a:endParaRPr lang="en-US" dirty="0"/>
          </a:p>
        </p:txBody>
      </p:sp>
      <p:sp>
        <p:nvSpPr>
          <p:cNvPr id="13" name="Text Placeholder 12"/>
          <p:cNvSpPr>
            <a:spLocks noGrp="1"/>
          </p:cNvSpPr>
          <p:nvPr>
            <p:ph type="body" sz="quarter" idx="3"/>
          </p:nvPr>
        </p:nvSpPr>
        <p:spPr/>
        <p:txBody>
          <a:bodyPr/>
          <a:lstStyle/>
          <a:p>
            <a:r>
              <a:rPr lang="en-US" dirty="0" smtClean="0"/>
              <a:t>Tools</a:t>
            </a:r>
            <a:endParaRPr lang="en-US" dirty="0"/>
          </a:p>
        </p:txBody>
      </p:sp>
      <p:sp>
        <p:nvSpPr>
          <p:cNvPr id="14" name="Content Placeholder 13"/>
          <p:cNvSpPr>
            <a:spLocks noGrp="1"/>
          </p:cNvSpPr>
          <p:nvPr>
            <p:ph sz="quarter" idx="4"/>
          </p:nvPr>
        </p:nvSpPr>
        <p:spPr/>
        <p:txBody>
          <a:bodyPr/>
          <a:lstStyle/>
          <a:p>
            <a:r>
              <a:rPr lang="en-US" dirty="0" smtClean="0"/>
              <a:t>Visual Studio Code</a:t>
            </a:r>
          </a:p>
          <a:p>
            <a:r>
              <a:rPr lang="en-US" dirty="0" smtClean="0"/>
              <a:t>Work Bench</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1" y="0"/>
            <a:ext cx="9144001" cy="6858000"/>
          </a:xfrm>
          <a:prstGeom prst="rect">
            <a:avLst/>
          </a:prstGeom>
        </p:spPr>
      </p:pic>
      <p:sp>
        <p:nvSpPr>
          <p:cNvPr id="5" name="Title 4"/>
          <p:cNvSpPr>
            <a:spLocks noGrp="1"/>
          </p:cNvSpPr>
          <p:nvPr>
            <p:ph type="title"/>
          </p:nvPr>
        </p:nvSpPr>
        <p:spPr/>
        <p:txBody>
          <a:bodyPr/>
          <a:lstStyle/>
          <a:p>
            <a:pPr algn="l"/>
            <a:r>
              <a:rPr lang="en-US" dirty="0"/>
              <a:t>F</a:t>
            </a:r>
            <a:r>
              <a:rPr lang="en-US" dirty="0" smtClean="0"/>
              <a:t>easibility</a:t>
            </a:r>
            <a:endParaRPr lang="en-US" dirty="0"/>
          </a:p>
        </p:txBody>
      </p:sp>
      <p:sp>
        <p:nvSpPr>
          <p:cNvPr id="6" name="Content Placeholder 5"/>
          <p:cNvSpPr>
            <a:spLocks noGrp="1"/>
          </p:cNvSpPr>
          <p:nvPr>
            <p:ph idx="1"/>
          </p:nvPr>
        </p:nvSpPr>
        <p:spPr/>
        <p:txBody>
          <a:bodyPr/>
          <a:lstStyle/>
          <a:p>
            <a:r>
              <a:rPr lang="en-US" dirty="0" smtClean="0"/>
              <a:t>Technical Feasible:</a:t>
            </a:r>
          </a:p>
          <a:p>
            <a:pPr lvl="1"/>
            <a:r>
              <a:rPr lang="en-US" dirty="0" smtClean="0"/>
              <a:t>Technically, this project is very feasible because of use of current and latest technology.</a:t>
            </a:r>
          </a:p>
          <a:p>
            <a:r>
              <a:rPr lang="en-US" dirty="0" smtClean="0"/>
              <a:t>Financial Feasible:</a:t>
            </a:r>
          </a:p>
          <a:p>
            <a:pPr lvl="1"/>
            <a:r>
              <a:rPr lang="en-US" dirty="0" smtClean="0"/>
              <a:t>Financially, It is also very feasible it made up in very low cost and will be free for all customers.</a:t>
            </a:r>
            <a:endParaRPr lang="en-US" dirty="0"/>
          </a:p>
          <a:p>
            <a:r>
              <a:rPr lang="en-US" dirty="0" smtClean="0"/>
              <a:t>Operational Feasible:</a:t>
            </a:r>
          </a:p>
          <a:p>
            <a:pPr lvl="1"/>
            <a:r>
              <a:rPr lang="en-US" dirty="0" smtClean="0"/>
              <a:t>Very easy to use.</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3" name="Title 2"/>
          <p:cNvSpPr>
            <a:spLocks noGrp="1"/>
          </p:cNvSpPr>
          <p:nvPr>
            <p:ph type="title"/>
          </p:nvPr>
        </p:nvSpPr>
        <p:spPr>
          <a:xfrm>
            <a:off x="500034" y="2571744"/>
            <a:ext cx="8229600" cy="1143000"/>
          </a:xfrm>
        </p:spPr>
        <p:txBody>
          <a:bodyPr/>
          <a:lstStyle/>
          <a:p>
            <a:r>
              <a:rPr lang="en-US" dirty="0" smtClean="0"/>
              <a:t>Diagram</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WhatsApp Image 2024-09-24 at 6.51.44 PM.jpeg"/>
          <p:cNvPicPr>
            <a:picLocks noChangeAspect="1"/>
          </p:cNvPicPr>
          <p:nvPr/>
        </p:nvPicPr>
        <p:blipFill>
          <a:blip r:embed="rId2"/>
          <a:stretch>
            <a:fillRect/>
          </a:stretch>
        </p:blipFill>
        <p:spPr>
          <a:xfrm>
            <a:off x="0" y="0"/>
            <a:ext cx="9144000" cy="685799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curve-frame-template_53876-116707.jpg"/>
          <p:cNvPicPr>
            <a:picLocks noChangeAspect="1"/>
          </p:cNvPicPr>
          <p:nvPr/>
        </p:nvPicPr>
        <p:blipFill>
          <a:blip r:embed="rId2"/>
          <a:stretch>
            <a:fillRect/>
          </a:stretch>
        </p:blipFill>
        <p:spPr>
          <a:xfrm>
            <a:off x="0" y="0"/>
            <a:ext cx="9144000" cy="6858000"/>
          </a:xfrm>
          <a:prstGeom prst="rect">
            <a:avLst/>
          </a:prstGeom>
        </p:spPr>
      </p:pic>
      <p:sp>
        <p:nvSpPr>
          <p:cNvPr id="5" name="Title 4"/>
          <p:cNvSpPr>
            <a:spLocks noGrp="1"/>
          </p:cNvSpPr>
          <p:nvPr>
            <p:ph type="title"/>
          </p:nvPr>
        </p:nvSpPr>
        <p:spPr>
          <a:xfrm>
            <a:off x="500034" y="2357430"/>
            <a:ext cx="8229600" cy="1143000"/>
          </a:xfrm>
        </p:spPr>
        <p:txBody>
          <a:bodyPr/>
          <a:lstStyle/>
          <a:p>
            <a:r>
              <a:rPr lang="en-US" dirty="0" smtClean="0"/>
              <a:t>GUI (Graphical User Interface)</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1792</TotalTime>
  <Words>384</Words>
  <Application>Microsoft Office PowerPoint</Application>
  <PresentationFormat>On-screen Show (4:3)</PresentationFormat>
  <Paragraphs>66</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Presentation on E-Commerce (online shopping)</vt:lpstr>
      <vt:lpstr>Overview</vt:lpstr>
      <vt:lpstr>Introduction</vt:lpstr>
      <vt:lpstr>Features:</vt:lpstr>
      <vt:lpstr>Using Languages and Tools</vt:lpstr>
      <vt:lpstr>Feasibility</vt:lpstr>
      <vt:lpstr>Diagram</vt:lpstr>
      <vt:lpstr>Slide 8</vt:lpstr>
      <vt:lpstr>GUI (Graphical User Interface)</vt:lpstr>
      <vt:lpstr>Home Page</vt:lpstr>
      <vt:lpstr>Categorized Product</vt:lpstr>
      <vt:lpstr>Product Details</vt:lpstr>
      <vt:lpstr>Admin Panel of show categories</vt:lpstr>
      <vt:lpstr>Admin Panel of show slider</vt:lpstr>
      <vt:lpstr>Admin Panel of show products</vt:lpstr>
      <vt:lpstr>Database Module</vt:lpstr>
      <vt:lpstr>Live Demo</vt:lpstr>
      <vt:lpstr>Future Scope</vt:lpstr>
      <vt:lpstr>Conclusion</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DEBADRITA</dc:creator>
  <cp:lastModifiedBy>DEBADRITA</cp:lastModifiedBy>
  <cp:revision>177</cp:revision>
  <dcterms:created xsi:type="dcterms:W3CDTF">2024-09-20T15:31:40Z</dcterms:created>
  <dcterms:modified xsi:type="dcterms:W3CDTF">2024-09-27T14:56:24Z</dcterms:modified>
</cp:coreProperties>
</file>

<file path=docProps/thumbnail.jpeg>
</file>